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</p:sldIdLst>
  <p:sldSz cx="14630400" cy="8229600"/>
  <p:notesSz cx="8229600" cy="14630400"/>
  <p:embeddedFontLst>
    <p:embeddedFont>
      <p:font typeface="Comic Sans MS" panose="030F0702030302020204" pitchFamily="66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78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5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Revolutionizing Testing with Testoops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Welcome! Today, we'll delve into the transformative power of Testoops, a comprehensive testing platform designed to streamline and enhance your development process.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071" y="68938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3708" y="5491639"/>
            <a:ext cx="39025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Open Sans Bold" pitchFamily="34" charset="-122"/>
                <a:cs typeface="Open Sans Bold" pitchFamily="34" charset="-120"/>
              </a:rPr>
              <a:t>by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9B2A09A-65C1-5C27-9733-80928EEC7A07}"/>
              </a:ext>
            </a:extLst>
          </p:cNvPr>
          <p:cNvSpPr/>
          <p:nvPr/>
        </p:nvSpPr>
        <p:spPr>
          <a:xfrm>
            <a:off x="6923708" y="6168152"/>
            <a:ext cx="39025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Open Sans Bold" pitchFamily="34" charset="-122"/>
                <a:cs typeface="Open Sans Bold" pitchFamily="34" charset="-120"/>
              </a:rPr>
              <a:t>F223679 Nadeem Ahmad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8362E9B-FA30-54CB-EEF7-D124B1725978}"/>
              </a:ext>
            </a:extLst>
          </p:cNvPr>
          <p:cNvSpPr/>
          <p:nvPr/>
        </p:nvSpPr>
        <p:spPr>
          <a:xfrm>
            <a:off x="6923708" y="6844665"/>
            <a:ext cx="390251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Open Sans Bold" pitchFamily="34" charset="-122"/>
                <a:cs typeface="Open Sans Bold" pitchFamily="34" charset="-120"/>
              </a:rPr>
              <a:t>F223678 Hamdan Ahmad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43C8FBF-DE6C-2A9E-434B-0AEE9055F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67" y="6217324"/>
            <a:ext cx="347663" cy="347663"/>
          </a:xfrm>
          <a:prstGeom prst="rect">
            <a:avLst/>
          </a:prstGeom>
        </p:spPr>
      </p:pic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D7F72202-D523-7456-01CA-329FDF830762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Scalable and Efficient Test Automation</a:t>
            </a:r>
            <a:endParaRPr lang="en-US" sz="430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Scalability</a:t>
            </a:r>
            <a:endParaRPr lang="en-US" sz="215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scales seamlessly with your project needs, handling large-scale tests with ease.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Efficiency</a:t>
            </a:r>
            <a:endParaRPr lang="en-US" sz="215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Optimize your testing process, reducing manual effort and maximizing test coverage.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Cost-Effectiveness</a:t>
            </a:r>
            <a:endParaRPr lang="en-US" sz="2150" dirty="0">
              <a:latin typeface="Comic Sans MS" panose="030F0702030302020204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Reduce testing costs by automating repetitive tasks and improving efficiency.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3" name="Explosion: 14 Points 12">
            <a:extLst>
              <a:ext uri="{FF2B5EF4-FFF2-40B4-BE49-F238E27FC236}">
                <a16:creationId xmlns:a16="http://schemas.microsoft.com/office/drawing/2014/main" id="{D415B175-FB92-F875-657F-55355CAE48B4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2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Increased Productivity and Faster Feedback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563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20%</a:t>
            </a:r>
            <a:endParaRPr lang="en-US" sz="585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0148" y="459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Productivity Boost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85636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Experience a 20% increase in developer productivity with automated testing and faster feedback loops.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42021" y="3563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50%</a:t>
            </a:r>
            <a:endParaRPr lang="en-US" sz="5850" dirty="0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28498" y="4595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Bug Reduction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42021" y="5085636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Reduce bugs by 50% through early detection and comprehensive test coverage.</a:t>
            </a:r>
            <a:endParaRPr lang="en-US" sz="17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7497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Conclusion and Key Takeaways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is a game-changer for modern development teams. It empowers you to streamline testing, optimize performance, and accelerate software delivery.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687FAB86-9551-F9BB-235F-FC100EDB1FF9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Testoops: An Overview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Modern Solution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is a cloud-based platform designed for modern testing needs. It boasts a user-friendly interface and robust features.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End-to-End Testing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It covers the entire testing lifecycle, from planning and execution to reporting and analysis. Testoops supports various testing types, including functional, performance, and security.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E1AA52CE-0906-E9FA-DF5C-D6A5006FE37E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6913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Testoops' Advanced Features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Test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provides a centralized platform to manage test cases, test plans, and test execution, ensuring seamless coordination and control.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9901" y="2349341"/>
            <a:ext cx="2891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Reporting and Analytics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Advanced reporting tools provide insightful dashboards with real-time test results and trend analysis, allowing for data-driven decisions.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integrates seamlessly with popular CI/CD tools and development platforms, fostering a collaborative environment.</a:t>
            </a:r>
            <a:endParaRPr lang="en-US" sz="17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Automated Testing with Testoops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5242" y="2841784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Scriptless Automation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offers a powerful scriptless automation feature, enabling users without coding expertise to create and execute automated tests.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7" y="2756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3821" y="2841784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Parallel Testing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3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Leverage parallel test execution to significantly reduce testing time, allowing for quicker feedback loops and faster release cycles.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5835" y="5991582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Test Data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manages and generates test data, eliminating the need for manual data creation and ensuring consistent test environments.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Continuous Integration and Deployment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424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Seamless 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72844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integrates seamlessly with popular CI/CD platforms, enabling automated testing within your development workflow.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4424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38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Faster Feedback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472844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Automated testing within the CI/CD pipeline ensures rapid feedback on code changes, leading to quicker bug detection and faster deployments.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56AC0561-77A7-E6A7-1D49-F21FAFEBFC61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Scalability and Performance Optimization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18711" y="2453283"/>
            <a:ext cx="30480" cy="5080635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58622" y="294834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78800" y="2708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0253" y="2793444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81488" y="268009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scales seamlessly to accommodate increasing testing demands, ensuring consistent performance across various projects and team sizes.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358622" y="471749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78800" y="44775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7155" y="4562594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81488" y="4449247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Performance testing capabilities allow you to identify bottlenecks and optimize your application for optimal speed and efficiency.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358622" y="648664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78800" y="62467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50846" y="6331744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81488" y="6218396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Testoops offers advanced load testing features to simulate real-world user scenarios and identify performance issues under high-stress conditions.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0969"/>
            <a:ext cx="7276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Azure and Katalon Integration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3700"/>
            <a:ext cx="3108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Azure DevOps 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37411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Integrate Testoops with Azure DevOps, allowing you to automate the entire testing process from test creation to reporting.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Katalon 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8421" y="4374118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Integrate Katalon with Azure Pipelines for seamless end-to-end CI/CD flows, enhancing testing capabilities.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62585FC4-FE55-AF87-AF64-D76BFEA02039}"/>
              </a:ext>
            </a:extLst>
          </p:cNvPr>
          <p:cNvSpPr/>
          <p:nvPr/>
        </p:nvSpPr>
        <p:spPr>
          <a:xfrm rot="980670">
            <a:off x="12514882" y="7357014"/>
            <a:ext cx="2486722" cy="1130564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3371"/>
            <a:ext cx="6457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GitLab and Jira Integration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GitLab 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Seamlessly integrate Testoops with GitLab, triggering tests directly from code commits and providing instant feedback.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252311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1990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Jira Integration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977164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Connect Testoops to Jira to manage testing activities, track defects, and streamline the entire software development lifecycle.</a:t>
            </a:r>
            <a:endParaRPr lang="en-US" sz="17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Shift-Left Approach with Testoops</a:t>
            </a:r>
            <a:endParaRPr lang="en-US" sz="41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7387" y="2705457"/>
            <a:ext cx="11858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450" dirty="0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Early Detection</a:t>
            </a:r>
            <a:endParaRPr lang="en-US" sz="205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Shift testing to the left, integrating Testoops early in the development process for early detection of issues.</a:t>
            </a:r>
            <a:endParaRPr lang="en-US" sz="1650" dirty="0">
              <a:latin typeface="Comic Sans MS" panose="030F0702030302020204" pitchFamily="66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5836" y="4472702"/>
            <a:ext cx="16156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450" dirty="0">
              <a:latin typeface="Comic Sans MS" panose="030F0702030302020204" pitchFamily="66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Faster Time to Market</a:t>
            </a:r>
            <a:endParaRPr lang="en-US" sz="2050" dirty="0">
              <a:latin typeface="Comic Sans MS" panose="030F0702030302020204" pitchFamily="66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Identify and resolve bugs promptly, reducing development time and accelerating your product launch.</a:t>
            </a:r>
            <a:endParaRPr lang="en-US" sz="1650" dirty="0">
              <a:latin typeface="Comic Sans MS" panose="030F0702030302020204" pitchFamily="66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79289" y="6239947"/>
            <a:ext cx="15478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450" dirty="0">
              <a:latin typeface="Comic Sans MS" panose="030F0702030302020204" pitchFamily="66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omic Sans MS" panose="030F0702030302020204" pitchFamily="66" charset="0"/>
                <a:ea typeface="Crimson Pro Bold" pitchFamily="34" charset="-122"/>
                <a:cs typeface="Crimson Pro Bold" pitchFamily="34" charset="-120"/>
              </a:rPr>
              <a:t>Increased Quality</a:t>
            </a:r>
            <a:endParaRPr lang="en-US" sz="2050" dirty="0">
              <a:latin typeface="Comic Sans MS" panose="030F0702030302020204" pitchFamily="66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omic Sans MS" panose="030F0702030302020204" pitchFamily="66" charset="0"/>
                <a:ea typeface="Open Sans" pitchFamily="34" charset="-122"/>
                <a:cs typeface="Open Sans" pitchFamily="34" charset="-120"/>
              </a:rPr>
              <a:t>Ensure software quality throughout the development lifecycle, resulting in a superior user experience.</a:t>
            </a:r>
            <a:endParaRPr lang="en-US" sz="165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635</Words>
  <Application>Microsoft Office PowerPoint</Application>
  <PresentationFormat>Custom</PresentationFormat>
  <Paragraphs>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Comic Sans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Hamdan Ahmad</cp:lastModifiedBy>
  <cp:revision>8</cp:revision>
  <dcterms:created xsi:type="dcterms:W3CDTF">2024-12-11T22:19:48Z</dcterms:created>
  <dcterms:modified xsi:type="dcterms:W3CDTF">2024-12-11T22:43:11Z</dcterms:modified>
</cp:coreProperties>
</file>